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7" r:id="rId4"/>
  </p:sldMasterIdLst>
  <p:sldIdLst>
    <p:sldId id="256" r:id="rId5"/>
    <p:sldId id="257" r:id="rId6"/>
    <p:sldId id="259" r:id="rId7"/>
    <p:sldId id="263" r:id="rId8"/>
    <p:sldId id="258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342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86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4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248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878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33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>
                    <a:lumMod val="9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25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7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73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4050791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92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1">
              <a:lumMod val="50000"/>
              <a:lumOff val="5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75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55CE029-496F-4F5E-958E-71864DBD1586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E951F2-C173-4C13-A68A-D0D846A272A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749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3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3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5080" y="1643126"/>
            <a:ext cx="10058400" cy="8412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Bank Accounts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5080" y="3238500"/>
            <a:ext cx="10058400" cy="1143000"/>
          </a:xfrm>
        </p:spPr>
        <p:txBody>
          <a:bodyPr/>
          <a:lstStyle/>
          <a:p>
            <a:pPr algn="ctr"/>
            <a:r>
              <a:rPr lang="en-US" dirty="0" smtClean="0"/>
              <a:t>Money Matters Topic 1</a:t>
            </a:r>
            <a:endParaRPr lang="en-US" dirty="0"/>
          </a:p>
        </p:txBody>
      </p:sp>
      <p:pic>
        <p:nvPicPr>
          <p:cNvPr id="6" name="Picture 5" descr="Bank PNG Transparent Images | PNG Al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7200"/>
            <a:ext cx="4648200" cy="39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76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412748"/>
          </a:xfrm>
        </p:spPr>
        <p:txBody>
          <a:bodyPr/>
          <a:lstStyle/>
          <a:p>
            <a:pPr algn="ctr"/>
            <a:r>
              <a:rPr lang="en-US" dirty="0" smtClean="0"/>
              <a:t>Checking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171700"/>
            <a:ext cx="9144000" cy="3708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Used as working accounts. Money comes in by deposits. These can be cash, check (done at bank), or even direct deposits (set-up through your employer). Some banks now offer check cashing apps. </a:t>
            </a:r>
          </a:p>
          <a:p>
            <a:r>
              <a:rPr lang="en-US" dirty="0" smtClean="0"/>
              <a:t>Money leaves by writing checks, using a linked debit card, or automated transfer. These are called withdrawals. </a:t>
            </a:r>
          </a:p>
          <a:p>
            <a:r>
              <a:rPr lang="en-US" dirty="0" smtClean="0"/>
              <a:t>Considerations-Close to home, no fees. Should be federally insured. Often called FDIC insured (Federal Deposit Insurance Corporation). Recommendations usually suggest 1-2 months o f living expenses.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786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717548"/>
          </a:xfrm>
        </p:spPr>
        <p:txBody>
          <a:bodyPr/>
          <a:lstStyle/>
          <a:p>
            <a:pPr algn="ctr"/>
            <a:r>
              <a:rPr lang="en-US" dirty="0" smtClean="0"/>
              <a:t>Transaction Registers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2806700"/>
            <a:ext cx="10058400" cy="2791921"/>
          </a:xfrm>
        </p:spPr>
        <p:txBody>
          <a:bodyPr>
            <a:normAutofit/>
          </a:bodyPr>
          <a:lstStyle/>
          <a:p>
            <a:r>
              <a:rPr lang="en-US" dirty="0" smtClean="0"/>
              <a:t>These are used to keep track of how much money you have in your checking and/or savings account. They will be as accurate as you keep them. Many online banking services can be used to check the balances.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581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571749"/>
            <a:ext cx="9144000" cy="1333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Transaction Register Practice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571749"/>
            <a:ext cx="9144000" cy="29591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Example-Open a bank account with $500. </a:t>
            </a:r>
          </a:p>
          <a:p>
            <a:r>
              <a:rPr lang="en-US" dirty="0" smtClean="0"/>
              <a:t>Direct deposit from paycheck of $678.90 on October 1</a:t>
            </a:r>
            <a:r>
              <a:rPr lang="en-US" baseline="30000" dirty="0" smtClean="0"/>
              <a:t>st</a:t>
            </a:r>
            <a:endParaRPr lang="en-US" dirty="0" smtClean="0"/>
          </a:p>
          <a:p>
            <a:r>
              <a:rPr lang="en-US" dirty="0" smtClean="0"/>
              <a:t>PPL automatic withdrawal of $106.57 on October 10</a:t>
            </a:r>
          </a:p>
          <a:p>
            <a:r>
              <a:rPr lang="en-US" dirty="0" smtClean="0"/>
              <a:t>Debit of $100 on October 12</a:t>
            </a:r>
          </a:p>
          <a:p>
            <a:r>
              <a:rPr lang="en-US" dirty="0" smtClean="0"/>
              <a:t>Check number 1500 for $180.63 on October 15.</a:t>
            </a:r>
          </a:p>
          <a:p>
            <a:r>
              <a:rPr lang="en-US" dirty="0" smtClean="0"/>
              <a:t>What is the balance on October 16?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860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03174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Savings Accounts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280" y="1879600"/>
            <a:ext cx="10058400" cy="4203700"/>
          </a:xfrm>
        </p:spPr>
        <p:txBody>
          <a:bodyPr>
            <a:normAutofit/>
          </a:bodyPr>
          <a:lstStyle/>
          <a:p>
            <a:r>
              <a:rPr lang="en-US" dirty="0" smtClean="0"/>
              <a:t>These are used to hold spare money or back-up funds. They can be short term or mid-range. Long range savings accounts are really retirement accounts. Some can be linked to checking accounts or have automatic deposits and withdrawals. Short term Usually earn a small amount of interest. Mid range usually earn moderate interest.</a:t>
            </a:r>
          </a:p>
          <a:p>
            <a:r>
              <a:rPr lang="en-US" dirty="0" smtClean="0"/>
              <a:t>Considerations- some need activity to remain open. Should be federally insured. Recommendations usually include 3-6 months living expenses in all savings accounts combined. </a:t>
            </a:r>
            <a:r>
              <a:rPr lang="en-US" dirty="0" smtClean="0"/>
              <a:t>We will explore types in presentation 3.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73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Where to open checking or savings accounts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Banks or Credit Unions-No fee options recommended. Credit Unions are similar in function to banks, but operate as non-profit institutions. So they usually are a bit cheaper with fees because they have fewer buildings, management fees, and lower operating costs.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1156312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E3DA18C2-75F1-4980-A5F0-165F6F71DE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030d41e-2c5e-4c17-aa69-3920c9b4b43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A870C2B598C241B305BCAB1F4242B2" ma:contentTypeVersion="18" ma:contentTypeDescription="Create a new document." ma:contentTypeScope="" ma:versionID="72f7a0035e9e3ae1eea23b1d116a4e31">
  <xsd:schema xmlns:xsd="http://www.w3.org/2001/XMLSchema" xmlns:xs="http://www.w3.org/2001/XMLSchema" xmlns:p="http://schemas.microsoft.com/office/2006/metadata/properties" xmlns:ns3="6030d41e-2c5e-4c17-aa69-3920c9b4b43e" xmlns:ns4="8efa2804-0e60-4ae3-80b9-93bd3095a15a" targetNamespace="http://schemas.microsoft.com/office/2006/metadata/properties" ma:root="true" ma:fieldsID="4966983cfd7dd2a595fe30d7e30a96fa" ns3:_="" ns4:_="">
    <xsd:import namespace="6030d41e-2c5e-4c17-aa69-3920c9b4b43e"/>
    <xsd:import namespace="8efa2804-0e60-4ae3-80b9-93bd3095a1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30d41e-2c5e-4c17-aa69-3920c9b4b4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fa2804-0e60-4ae3-80b9-93bd3095a1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20B5B4-A628-4458-A685-0798FC3FF327}">
  <ds:schemaRefs>
    <ds:schemaRef ds:uri="http://purl.org/dc/elements/1.1/"/>
    <ds:schemaRef ds:uri="http://schemas.microsoft.com/office/2006/metadata/properties"/>
    <ds:schemaRef ds:uri="http://purl.org/dc/terms/"/>
    <ds:schemaRef ds:uri="6030d41e-2c5e-4c17-aa69-3920c9b4b43e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efa2804-0e60-4ae3-80b9-93bd3095a15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EE68092-4B51-4D4E-A3B3-5FF8E7D578B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5EF68A-CE1E-4606-BD12-1C0D20BE0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30d41e-2c5e-4c17-aa69-3920c9b4b43e"/>
    <ds:schemaRef ds:uri="8efa2804-0e60-4ae3-80b9-93bd3095a1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72</TotalTime>
  <Words>347</Words>
  <Application>Microsoft Office PowerPoint</Application>
  <PresentationFormat>Widescreen</PresentationFormat>
  <Paragraphs>20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Bank Accounts </vt:lpstr>
      <vt:lpstr>Checking Accounts</vt:lpstr>
      <vt:lpstr>Transaction Registers</vt:lpstr>
      <vt:lpstr>Transaction Register Practice </vt:lpstr>
      <vt:lpstr>Savings Accounts </vt:lpstr>
      <vt:lpstr>Where to open checking or savings accounts</vt:lpstr>
    </vt:vector>
  </TitlesOfParts>
  <Company>HASD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 Accounts</dc:title>
  <dc:creator>RANDY TETER</dc:creator>
  <cp:lastModifiedBy>Randy Teter</cp:lastModifiedBy>
  <cp:revision>15</cp:revision>
  <dcterms:created xsi:type="dcterms:W3CDTF">2022-10-03T19:42:51Z</dcterms:created>
  <dcterms:modified xsi:type="dcterms:W3CDTF">2024-10-15T19:05:02Z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0x01010057A870C2B598C241B305BCAB1F4242B2</vt:lpwstr>
  </property>
</Properties>
</file>